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f5c1c5b56f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f5c42513a4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Timeliness in returning Discharge files to Medical Records
Q1 - Q3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2023-01-18T00:47:00Z</dcterms:modified>
</cp:coreProperties>
</file>