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61AFB-FB5D-41E4-8655-3391FD676BEB}" v="2" dt="2022-09-07T15:42:47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3AE61AFB-FB5D-41E4-8655-3391FD676BEB}"/>
    <pc:docChg chg="custSel addSld modSld">
      <pc:chgData name="Amri Kyaruzi" userId="87823820-3143-4020-be04-1195c89e3f29" providerId="ADAL" clId="{3AE61AFB-FB5D-41E4-8655-3391FD676BEB}" dt="2022-09-07T15:42:54.342" v="6" actId="962"/>
      <pc:docMkLst>
        <pc:docMk/>
      </pc:docMkLst>
      <pc:sldChg chg="addSp delSp modSp new mod">
        <pc:chgData name="Amri Kyaruzi" userId="87823820-3143-4020-be04-1195c89e3f29" providerId="ADAL" clId="{3AE61AFB-FB5D-41E4-8655-3391FD676BEB}" dt="2022-09-07T15:42:54.342" v="6" actId="962"/>
        <pc:sldMkLst>
          <pc:docMk/>
          <pc:sldMk cId="3838353358" sldId="257"/>
        </pc:sldMkLst>
        <pc:picChg chg="add del mod">
          <ac:chgData name="Amri Kyaruzi" userId="87823820-3143-4020-be04-1195c89e3f29" providerId="ADAL" clId="{3AE61AFB-FB5D-41E4-8655-3391FD676BEB}" dt="2022-09-07T15:42:43.548" v="3" actId="478"/>
          <ac:picMkLst>
            <pc:docMk/>
            <pc:sldMk cId="3838353358" sldId="257"/>
            <ac:picMk id="3" creationId="{8FA4B145-84CC-C2F5-5C7B-B8054DD8BC89}"/>
          </ac:picMkLst>
        </pc:picChg>
        <pc:picChg chg="add mod">
          <ac:chgData name="Amri Kyaruzi" userId="87823820-3143-4020-be04-1195c89e3f29" providerId="ADAL" clId="{3AE61AFB-FB5D-41E4-8655-3391FD676BEB}" dt="2022-09-07T15:42:54.342" v="6" actId="962"/>
          <ac:picMkLst>
            <pc:docMk/>
            <pc:sldMk cId="3838353358" sldId="257"/>
            <ac:picMk id="4" creationId="{1A08F870-0BDD-7305-12B6-DFB740F60C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A08F870-0BDD-7305-12B6-DFB740F6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7584"/>
            <a:ext cx="9144000" cy="39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5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Amri Kyaruzi</cp:lastModifiedBy>
  <cp:revision>3</cp:revision>
  <dcterms:created xsi:type="dcterms:W3CDTF">2017-02-13T16:18:36Z</dcterms:created>
  <dcterms:modified xsi:type="dcterms:W3CDTF">2022-09-07T15:43:04Z</dcterms:modified>
  <cp:category/>
</cp:coreProperties>
</file>