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T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86A3-7EEB-77C6-F935-1C26E7B5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52B5-A52D-1C90-34E9-E433FB3ED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3C8D-7FB5-6496-F9FC-06BB0EC0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BF9D-C7D7-9D9F-E818-455529C1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FC1F-4BAC-F950-EDD8-5EBF9C8C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5086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F1DE-BBD5-64C5-84CF-C0BE3E78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3B249-0F2F-6FEF-E4E6-4DBE25D0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E1F1-0E2A-76D5-08DA-2FFAEE1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5D75-345F-5E12-7D5D-B3EDE377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1ACA-8F91-9DCA-7C12-A8C676B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170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80DA5-F2AC-02F7-83EB-715471056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2A6B-4A74-C314-AA4F-E5DCE37A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1DE-9CA6-0B6C-0B75-7DB51FA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D4D9-EA13-400B-C8DE-41B83039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456D-869A-3EC2-3668-6293C5F0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0242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1940-C249-30B9-A8E2-3E7B225B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81E6-E108-38EC-65CC-A3F9DB10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1D2D-14B4-412B-FCA1-D31DA53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68C1-FF70-24E3-9E00-2A2DCC10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EDE4-0B2B-9E6A-2537-98CA402E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2404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107-3CAE-E099-DB8A-91EB3555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9EB1-A721-B674-76D1-23C2FB18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A0F0-9DBC-6877-8FA7-A3651327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FB5D-4AA4-9009-0134-BF43C65D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9D8B-241E-A7B0-BE51-509E1D1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2026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3706-E7C6-0FEA-EA0C-73E87CED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4EF8-D066-75F5-409A-C6F27DB55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585C-E10B-2DD8-BE9E-20328400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5A81-3FF2-4F2B-C844-1C47CB74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D3C2-6F55-7128-95BA-37B62418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15D65-6349-331F-3446-41514DE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3549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31DD-84E2-3852-FAA7-3BD57769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92B4-7886-FF56-23F8-10A929AF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364A-BC06-3043-2EE2-4D7E057B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77260-AD99-CC5D-1D39-DC83DBE8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FA6C6-9233-F79A-8705-151BF7925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2FF0F-8D86-2E04-6EB7-628217C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C71A6-A43E-E8A3-E9BB-61E4AE8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B7946-D99C-77C0-4B3B-82343DE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580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EA26-D0A2-2A71-4269-1879B0A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D2857-2314-73F1-6CFA-89A3A1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8B085-116A-9723-D219-7FE139D4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F9BDB-69B5-80D1-E390-8A90E17D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1200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148A-E92D-FE51-6BCF-8DEA8004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789A-96E2-9F16-7EFC-18123D05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7279-867B-7A13-7814-8058DCEE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973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A8CE-E518-3E19-4996-6C534053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ECE3-4CC2-E36D-AEEF-0B9E4E48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B8F8-1CAE-D227-AC04-F56D5B85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543A-A0D7-0BD4-5046-B4DCAA87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CF77-FBB4-3393-AF33-E098A34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AF6D-B8AA-F37F-D23E-3775DD5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0423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183E-12BB-A288-3A0C-35EB7901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AB4CA-EC76-2901-3288-83857AE9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E4ADD-C7A7-E136-F9E6-0EF6C079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FDC3E-F618-32E9-E997-924CAB5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1AFC-1734-54F8-0061-2A14C510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7BEB-4277-BFBE-6EE8-4A46CA68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6454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B566-F7D7-9066-6BE6-7C7B6AB8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9BE5-A420-73E4-78B9-E0C019DC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AF40-1205-32BC-1114-F39DEB642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2E1A-1E98-414A-BD25-44A4B94CADB6}" type="datetimeFigureOut">
              <a:rPr lang="en-TZ" smtClean="0"/>
              <a:t>21/12/2022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2E71-1949-21FE-18D4-2C535131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AE53-CF2C-1265-CE6E-34DF28242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34C3-906F-42DE-9E69-3BA603821A87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7315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2618013" y="1313113"/>
            <a:ext cx="6955972" cy="2278466"/>
            <a:chOff x="1458684" y="375806"/>
            <a:chExt cx="9274629" cy="3037954"/>
          </a:xfrm>
        </p:grpSpPr>
        <p:pic>
          <p:nvPicPr>
            <p:cNvPr id="4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b="1" cap="all" dirty="0">
                  <a:latin typeface="Helvetica" pitchFamily="2" charset="0"/>
                </a:rPr>
                <a:t>The Aga Khan Hospital </a:t>
              </a:r>
              <a:br>
                <a:rPr lang="en-US" sz="2700" b="1" cap="all" dirty="0"/>
              </a:br>
              <a:r>
                <a:rPr lang="en-US" sz="2100" dirty="0">
                  <a:latin typeface="Helvetica" pitchFamily="2" charset="0"/>
                </a:rPr>
                <a:t>Dar es Salaam</a:t>
              </a:r>
              <a:endParaRPr lang="en-GB" sz="2100" cap="all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34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 Kyaruzi</dc:creator>
  <cp:lastModifiedBy>Amri Kyaruzi</cp:lastModifiedBy>
  <cp:revision>3</cp:revision>
  <dcterms:created xsi:type="dcterms:W3CDTF">2022-12-21T06:28:33Z</dcterms:created>
  <dcterms:modified xsi:type="dcterms:W3CDTF">2022-12-21T06:57:53Z</dcterms:modified>
</cp:coreProperties>
</file>