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c95277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5484b1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1ec34c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486e4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1a84fc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59ec9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1e9ad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b524de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FMC Nurses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FMC Nurses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FMC Nurses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FMC Nurses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FMC Nurses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2023-01-17T15:00:31Z</dcterms:modified>
</cp:coreProperties>
</file>