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c335a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9fb3d0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604173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3d94bf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6b33d0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3f6490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98349c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6d532d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Riaz Rattansi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Riaz Rattansi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Riaz Rattansi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Riaz Rattansi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Riaz Rattansi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2023-01-17T14:53:24Z</dcterms:modified>
</cp:coreProperties>
</file>