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e7c2070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107144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5ce4ba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196851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f8a6a91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96f4667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1c2a7d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b712be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Family Medicine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Family Medicine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Family Medicine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Family Medicine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Family Medicine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2023-01-17T14:53:06Z</dcterms:modified>
</cp:coreProperties>
</file>