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7a4a9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cc3c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c4e214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9867a5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6225ef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1c160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ae73e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e7521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Institutional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Institutional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Institutional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Institutional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Institutional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2023-01-17T15:00:53Z</dcterms:modified>
</cp:coreProperties>
</file>