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543ef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99772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45a426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b60454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4f45dc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4301f6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6e2674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60d3e0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Andrew Foi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Andrew Foi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Andrew Foi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Andrew Foi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Andrew Foi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2023-01-17T14:57:27Z</dcterms:modified>
</cp:coreProperties>
</file>