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2c91f75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25978d3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56e3fd3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68e4ccf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3fc2029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8fc4603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9df7b8a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adf510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Casmir Wambura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Casmir Wambura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Casmir Wambura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Casmir Wambura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Casmir Wambura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2023-01-17T14:56:26Z</dcterms:modified>
</cp:coreProperties>
</file>