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98f4a9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e6012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b034bc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941722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0b749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cb384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4d75d3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9a62f0f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Fatma Bakshi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Fatma Bakshi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Fatma Bakshi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Fatma Bakshi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Fatma Bakshi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2023-01-17T14:57:59Z</dcterms:modified>
</cp:coreProperties>
</file>