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a19506e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b96234d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7785a43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3c8332b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2547335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f115a4b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8c542c7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6416abc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Harrison Chuwa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Harrison Chuwa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Harrison Chuwa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Harrison Chuwa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Harrison Chuwa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2023-01-17T14:58:32Z</dcterms:modified>
</cp:coreProperties>
</file>