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6fd4df4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00c6e46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b2a6f69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07b20ae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9be50e1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8af797e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6c063c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4fe514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Kamran Hameed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Kamran Hameed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Kamran Hameed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Kamran Hameed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Kamran Hameed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2023-01-17T14:59:21Z</dcterms:modified>
</cp:coreProperties>
</file>