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79457d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b0b3e7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d8136f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0f8391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46dd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024384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9ea5e0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a35636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Khadija Shebe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Khadija Shebe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Khadija Shebe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Khadija Shebe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Khadija Shebe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2023-01-17T14:57:43Z</dcterms:modified>
</cp:coreProperties>
</file>