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50a48d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7543a6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72018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4b9326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5cb7ec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3663e6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7e1370f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f9794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Kigocha Okeng'o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Kigocha Okeng'o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Kigocha Okeng'o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Kigocha Okeng'o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Kigocha Okeng'o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2023-01-17T15:00:08Z</dcterms:modified>
</cp:coreProperties>
</file>