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e1e46d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ed1e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0f814e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7b44f3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e9e85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1dc619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4433b4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2575c6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Mandela Makakala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Mandela Makakala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Mandela Makakala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Mandela Makakala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Mandela Makakala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2023-01-17T14:58:16Z</dcterms:modified>
</cp:coreProperties>
</file>