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11641ce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50632b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4c6563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dc44c8e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21e6e86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79e7c98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58a2bf5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9792d16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Philip Adebayo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Philip Adebayo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Philip Adebayo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Philip Adebayo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Philip Adebayo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2023-01-17T14:59:36Z</dcterms:modified>
</cp:coreProperties>
</file>