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48a1e2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c6b123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186ad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411105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f44639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b5570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b3e212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d965e8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Robert Mvungi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Robert Mvungi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Robert Mvungi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Robert Mvungi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Robert Mvungi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2023-01-17T14:56:40Z</dcterms:modified>
</cp:coreProperties>
</file>