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fb03e4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fc1a6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797d8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6b32f0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8c4b4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ac2462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76c3bc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9c7bd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Samina Somji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Samina Somji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Samina Somji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Samina Somji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Samina Somji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2023-01-17T14:59:05Z</dcterms:modified>
</cp:coreProperties>
</file>