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6d2418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10112a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366b7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a06298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305626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949698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8633b6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f0462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Saning'o Sangeti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Saning'o Sangeti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Saning'o Sangeti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Saning'o Sangeti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Saning'o Sangeti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2023-01-17T14:59:53Z</dcterms:modified>
</cp:coreProperties>
</file>