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bf8243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2d3dc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f77e3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9023bb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068422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d37fa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328169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3547a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Prof. Yasin Mgonda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Prof. Yasin Mgonda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Prof. Yasin Mgonda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Prof. Yasin Mgonda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Prof. Yasin Mgonda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2023-01-17T14:57:11Z</dcterms:modified>
</cp:coreProperties>
</file>