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a8b77f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e132eee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0a65d3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665303a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91a705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cbe7dae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d6d7a0a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9983d2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Medicine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Medicine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Medicine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Medicine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Medicine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2023-01-17T14:56:10Z</dcterms:modified>
</cp:coreProperties>
</file>