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d6542e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28f7e5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e8740d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1dd76b0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2b54e7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273259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d1447b8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78066b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Abeid Muzdalifat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Abeid Muzdalifat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Abeid Muzdalifat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Abeid Muzdalifat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Abeid Muzdalifat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2023-01-17T14:55:02Z</dcterms:modified>
</cp:coreProperties>
</file>