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9a27b10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1e4377d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05a18ff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3814fc8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cfa4930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b3e5573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10b7503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9e51c3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Ernest Mdachi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Ernest Mdachi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Ernest Mdachi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Ernest Mdachi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Ernest Mdachi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2023-01-17T14:54:30Z</dcterms:modified>
</cp:coreProperties>
</file>