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2f8700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c604ae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baa672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81d73c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475f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e343f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1527e2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3c97f7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Hussein Kidanto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Hussein Kidanto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Hussein Kidanto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Hussein Kidanto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Hussein Kidanto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2023-01-17T14:55:55Z</dcterms:modified>
</cp:coreProperties>
</file>