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6822d28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afb61f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fc7383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86b4648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9ac31e4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af35176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46141b8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3e270b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Lynn Moshi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Lynn Moshi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Lynn Moshi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Lynn Moshi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Lynn Moshi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2023-01-17T14:54:47Z</dcterms:modified>
</cp:coreProperties>
</file>