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6763d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7d6423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4b2548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75113d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6d2c6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f75480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bbd617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6b54da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Miriam Mgonja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Miriam Mgonja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Miriam Mgonja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Miriam Mgonja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Miriam Mgonja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2023-01-17T14:55:19Z</dcterms:modified>
</cp:coreProperties>
</file>