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c5d7e2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c106d5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c2827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fa9645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f47749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99b1f7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7c7b2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b915de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Munawar Kaguta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Munawar Kaguta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Munawar Kaguta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Munawar Kaguta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Munawar Kaguta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2023-01-17T14:54:15Z</dcterms:modified>
</cp:coreProperties>
</file>