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6DA0A-4144-4009-9CFA-FB8A755B2D8A}" v="9" dt="2023-01-11T14:48:17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microsoft.com/office/2015/10/relationships/revisionInfo" Target="revisionInfo.xml"/>
<Relationship Id="rId3" Type="http://schemas.openxmlformats.org/officeDocument/2006/relationships/presProps" Target="presProps.xml"/>
<Relationship Id="rId7" Type="http://schemas.microsoft.com/office/2016/11/relationships/changesInfo" Target="changesInfos/changesInfo1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 Kyaruzi" userId="87823820-3143-4020-be04-1195c89e3f29" providerId="ADAL" clId="{CCF6DA0A-4144-4009-9CFA-FB8A755B2D8A}"/>
    <pc:docChg chg="custSel modSld">
      <pc:chgData name="Amri Kyaruzi" userId="87823820-3143-4020-be04-1195c89e3f29" providerId="ADAL" clId="{CCF6DA0A-4144-4009-9CFA-FB8A755B2D8A}" dt="2023-01-11T14:48:17.157" v="25" actId="1035"/>
      <pc:docMkLst>
        <pc:docMk/>
      </pc:docMkLst>
      <pc:sldChg chg="addSp delSp modSp mod chgLayout">
        <pc:chgData name="Amri Kyaruzi" userId="87823820-3143-4020-be04-1195c89e3f29" providerId="ADAL" clId="{CCF6DA0A-4144-4009-9CFA-FB8A755B2D8A}" dt="2023-01-11T14:48:17.157" v="25" actId="1035"/>
        <pc:sldMkLst>
          <pc:docMk/>
          <pc:sldMk cId="2486701668" sldId="257"/>
        </pc:sldMkLst>
        <pc:spChg chg="add del mod ord">
          <ac:chgData name="Amri Kyaruzi" userId="87823820-3143-4020-be04-1195c89e3f29" providerId="ADAL" clId="{CCF6DA0A-4144-4009-9CFA-FB8A755B2D8A}" dt="2023-01-11T14:47:44.204" v="1" actId="478"/>
          <ac:spMkLst>
            <pc:docMk/>
            <pc:sldMk cId="2486701668" sldId="257"/>
            <ac:spMk id="3" creationId="{7759A697-4030-0A26-B738-B6834AF5257F}"/>
          </ac:spMkLst>
        </pc:spChg>
        <pc:spChg chg="mod">
          <ac:chgData name="Amri Kyaruzi" userId="87823820-3143-4020-be04-1195c89e3f29" providerId="ADAL" clId="{CCF6DA0A-4144-4009-9CFA-FB8A755B2D8A}" dt="2023-01-11T14:48:17.157" v="25" actId="1035"/>
          <ac:spMkLst>
            <pc:docMk/>
            <pc:sldMk cId="2486701668" sldId="257"/>
            <ac:spMk id="5" creationId="{00000000-0000-0000-0000-000000000000}"/>
          </ac:spMkLst>
        </pc:spChg>
        <pc:spChg chg="add del mod ord">
          <ac:chgData name="Amri Kyaruzi" userId="87823820-3143-4020-be04-1195c89e3f29" providerId="ADAL" clId="{CCF6DA0A-4144-4009-9CFA-FB8A755B2D8A}" dt="2023-01-11T14:48:05.877" v="16" actId="478"/>
          <ac:spMkLst>
            <pc:docMk/>
            <pc:sldMk cId="2486701668" sldId="257"/>
            <ac:spMk id="6" creationId="{A42336F9-9C1E-3BB6-79FF-6B53434F77A6}"/>
          </ac:spMkLst>
        </pc:spChg>
        <pc:grpChg chg="mod">
          <ac:chgData name="Amri Kyaruzi" userId="87823820-3143-4020-be04-1195c89e3f29" providerId="ADAL" clId="{CCF6DA0A-4144-4009-9CFA-FB8A755B2D8A}" dt="2023-01-11T14:48:17.157" v="25" actId="1035"/>
          <ac:grpSpMkLst>
            <pc:docMk/>
            <pc:sldMk cId="2486701668" sldId="257"/>
            <ac:grpSpMk id="2" creationId="{8305E8B7-B82A-E94C-A152-DCC83AADDA25}"/>
          </ac:grpSpMkLst>
        </pc:grpChg>
        <pc:picChg chg="mod">
          <ac:chgData name="Amri Kyaruzi" userId="87823820-3143-4020-be04-1195c89e3f29" providerId="ADAL" clId="{CCF6DA0A-4144-4009-9CFA-FB8A755B2D8A}" dt="2023-01-11T14:48:17.157" v="25" actId="1035"/>
          <ac:picMkLst>
            <pc:docMk/>
            <pc:sldMk cId="2486701668" sldId="257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6B8D-236D-9C42-5D1E-0954C64F3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0766-EEF2-75B9-EE5E-F7CC8A845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39352-DA90-0256-A055-1CF830BD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C245-1943-7CAA-3188-C05007B1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CAF2-F490-9D9D-83C9-E28E576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7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6326-F4FE-6129-D0CF-2BAB9D04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CAD18-D411-483E-2939-3D9A935E7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A9E71-4CD1-CF02-70D0-390DF2A2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695D0-8C9D-4F56-4E99-E62CF4C5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D88-99B4-0DEF-AD57-8C754A22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DD9AC-170A-090F-8822-F33E075E3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CF23-A4BB-328C-018B-54E41FC44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5FE5-F185-86A0-6587-F4CD0E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812EB-E766-E8E0-EE84-BBF27EF0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FEB60-9DDC-07FE-B1EC-EEF438EC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70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110D-6A60-5487-2387-228EB51C6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A5C2-496F-4566-79D2-7A669D86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517C7-EF4D-2960-8E1C-F2DCEC3C2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D3316-8BE8-2107-A650-77B9CAF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498-522F-B594-3B03-163FB771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2359-48F6-53FD-7EFC-F2920CCD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6B425-A529-6312-7EFE-4FCC3D89A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B717-4950-35BE-CC57-4431EAE4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D2A55-777E-9A51-1B95-B5B400DE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FD18-FA6B-9564-C24B-A850A3C7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1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B5F6-D508-304F-B25B-34C7F3973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B91F-0748-A95A-0C67-523272FB4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9866B-F9C7-0BF8-2354-1B87627E3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71014-3285-A031-D54A-E5917D6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C9D0-75BA-E959-6FD8-0ED468E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8E650-187A-2768-148E-F779A9CB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6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7747-FBDD-0AD6-1165-CB6C14ED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EC26C-EB30-1957-BBB0-257B6C6F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428BF-CB2C-D128-4ECB-4806A799A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EB4F-3CA1-5C6C-B05D-4BC5AF06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67CB8D-29F1-95E1-85EB-9D7DE9814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DC61FE-33ED-600C-CD26-AB6B73EB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68AC-1CD8-C120-CEF5-2FE52E08F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C2D7B-EF7E-7183-E3E1-34D3CC4E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9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594-8737-BDD6-1422-74A704C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63A60-2EA8-AA4C-7587-84199208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47194-EC01-1A86-284C-DDDB963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85273-638E-32EA-5EA6-E622654C2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072BBE-83FB-FA6C-C04E-A72B99E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A23A07-33EB-6F9D-6990-7429308CB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DFEEF-E5D3-E830-25E8-1AFA7E5F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8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F010-11E0-C286-CE80-11346FB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6278-EAC1-BCB3-9DE6-5D64A7224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5192D-FE3A-D8C2-5D3B-B7571D42F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8A82C-1FC5-FE38-1A8C-922D5720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E1883-2532-6F35-ED14-24786326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E669-9C6B-C6E0-16AC-8DF92379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0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33E25-CBF6-492E-723A-9D60F2BC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3DF2E-1393-3CDA-4E09-00287F7CC3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6AB62-ADE4-3699-F818-88B3DE838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B096-912D-F054-20E2-009434E1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8844-D20A-B173-8C41-11A4A00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F0A11-6A1B-A433-D713-F5B8795A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0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B029C-B802-0387-FD55-3291D8AFE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ECD4F-30CE-1C84-592C-CCA0F8A6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AF34E-B87D-3A8D-8742-D8B0C6D5C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D1903-403C-46B3-B3CF-CB6B3B8E4D7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B0E37-0A0F-B5B2-CDE4-51165ADE6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E4887-62E7-A54E-B53C-5A3B14820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462C-ED90-4324-83DE-F75AA09A3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1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2" Type="http://schemas.openxmlformats.org/officeDocument/2006/relationships/image" Target="../media/image1.png"/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573923e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6e09738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e61358c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143f549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32a26b5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23b312c8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34f45d7a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5d3c477b38c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305E8B7-B82A-E94C-A152-DCC83AADDA25}"/>
              </a:ext>
            </a:extLst>
          </p:cNvPr>
          <p:cNvGrpSpPr/>
          <p:nvPr/>
        </p:nvGrpSpPr>
        <p:grpSpPr>
          <a:xfrm>
            <a:off x="1458684" y="490250"/>
            <a:ext cx="9274629" cy="3037954"/>
            <a:chOff x="1458684" y="375806"/>
            <a:chExt cx="9274629" cy="3037954"/>
          </a:xfrm>
        </p:grpSpPr>
        <p:pic>
          <p:nvPicPr>
            <p:cNvPr id="3" name="Picture 5" descr="AKUH LOGO WITH TEXT VER 2-01.png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857" r="42691" b="37688"/>
            <a:stretch/>
          </p:blipFill>
          <p:spPr bwMode="auto">
            <a:xfrm>
              <a:off x="5148475" y="375806"/>
              <a:ext cx="1895049" cy="1805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4"/>
            <p:cNvSpPr/>
            <p:nvPr/>
          </p:nvSpPr>
          <p:spPr>
            <a:xfrm>
              <a:off x="1458684" y="2181004"/>
              <a:ext cx="9274629" cy="1232756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b="1" cap="all" baseline="0" dirty="0">
                  <a:latin typeface="Helvetica" pitchFamily="2" charset="0"/>
                </a:rPr>
                <a:t>The Aga Khan Hospital </a:t>
              </a:r>
              <a:br>
                <a:rPr lang="en-US" sz="3600" b="1" cap="all" baseline="0" dirty="0"/>
              </a:br>
              <a:r>
                <a:rPr lang="en-US" sz="2800" baseline="0" dirty="0">
                  <a:latin typeface="Helvetica" pitchFamily="2" charset="0"/>
                </a:rPr>
                <a:t>Dar es Salaam</a:t>
              </a:r>
              <a:endParaRPr lang="en-GB" sz="2800" cap="all" baseline="0" dirty="0">
                <a:latin typeface="Helvetica" pitchFamily="2" charset="0"/>
              </a:endParaRPr>
            </a:p>
          </p:txBody>
        </p:sp>
      </p:grp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8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Rahma Bakari - OPA Documentation Compliance for Q4 2022</a:t>
            </a:r>
          </a:p>
        </p:txBody>
      </p:sp>
    </p:spTree>
    <p:extLst>
      <p:ext uri="{BB962C8B-B14F-4D97-AF65-F5344CB8AC3E}">
        <p14:creationId xmlns:p14="http://schemas.microsoft.com/office/powerpoint/2010/main" val="248670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Rahma Bakari - Availability of Required Documents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Documented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Rahma Bakari - Legibility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Legibility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Rahma Bakari - Completeness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Completeness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Dr. Rahma Bakari - Overall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200" i="0" b="0" u="none">
                <a:solidFill>
                  <a:srgbClr val="000000">
                    <a:alpha val="100000"/>
                  </a:srgbClr>
                </a:solidFill>
                <a:latin typeface="Helvetica"/>
                <a:cs typeface="Helvetica"/>
                <a:ea typeface="Helvetica"/>
                <a:sym typeface="Helvetica"/>
              </a:rPr>
              <a:t>Overall Scores per OPA Section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Hellen Kalyst</dc:creator>
  <cp:lastModifiedBy/>
  <cp:revision>3</cp:revision>
  <dcterms:created xsi:type="dcterms:W3CDTF">2023-01-10T14:00:29Z</dcterms:created>
  <dcterms:modified xsi:type="dcterms:W3CDTF">2023-01-17T14:55:37Z</dcterms:modified>
</cp:coreProperties>
</file>