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145493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5467b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915638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4d74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f7b12b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daf316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d5029f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e004a9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Obstetrics &amp; Gynaecology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Obstetrics &amp; Gynaecology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Obstetrics &amp; Gynaecology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Obstetrics &amp; Gynaecology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Obstetrics &amp; Gynaecology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2023-01-17T14:53:42Z</dcterms:modified>
</cp:coreProperties>
</file>