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559d65a8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85031ca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95f3233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57461318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5a55743e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fda679a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85c3db4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049269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Edward Kija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Edward Kija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Edward Kija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Edward Kija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Edward Kija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2023-01-17T14:52:15Z</dcterms:modified>
</cp:coreProperties>
</file>