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e996dd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f3efd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85c60f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b0d218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0a7291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862b5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48429b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1de7e6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Hajaj Salum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Hajaj Salum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Hajaj Salum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Hajaj Salum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Hajaj Salum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2023-01-17T14:52:49Z</dcterms:modified>
</cp:coreProperties>
</file>