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476660e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d3b278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344510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4d17caa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3533ae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1305096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8d3709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84b604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Kubhoja Sulende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Kubhoja Sulende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Kubhoja Sulende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Kubhoja Sulende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Kubhoja Sulende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2023-01-17T14:51:22Z</dcterms:modified>
</cp:coreProperties>
</file>