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c40139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8e1126f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cf43500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90c41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a3c3ebc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f0610d1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9784c84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2515ec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Maria Bulimba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Maria Bulimba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Maria Bulimba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Maria Bulimba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Maria Bulimba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2023-01-17T14:50:29Z</dcterms:modified>
</cp:coreProperties>
</file>