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4104f5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b7160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84f1b1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cc419e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8fd1cb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c9e3d1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04d20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255408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Mariam Noorani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Mariam Noorani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Mariam Noorani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Mariam Noorani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Mariam Noorani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2023-01-17T14:51:40Z</dcterms:modified>
</cp:coreProperties>
</file>