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f6624b9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52b3d53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7ae37f1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a2f72af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74b2827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21c6a89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0005253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44128c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Mohamedraza Ibrahim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Mohamedraza Ibrahim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Mohamedraza Ibrahim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Mohamedraza Ibrahim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Mohamedraza Ibrahim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2023-01-17T14:50:48Z</dcterms:modified>
</cp:coreProperties>
</file>