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d41562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169763e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1946b2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4c5bb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4b21a6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f195dc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62118ef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423371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Nahida Walli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Nahida Walli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Nahida Walli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Nahida Walli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Nahida Walli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2023-01-17T14:52:31Z</dcterms:modified>
</cp:coreProperties>
</file>