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0e5ad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6cb158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825172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73451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55d6657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5f33d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f6512f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c79702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Naomi Mwamanenge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Naomi Mwamanenge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Naomi Mwamanenge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Naomi Mwamanenge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Naomi Mwamanenge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2023-01-17T14:50:11Z</dcterms:modified>
</cp:coreProperties>
</file>