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6d57c9e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8ba50ea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ba6322d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f1849c4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4366e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0ef36b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e9e518d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857617e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Sonal Patel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Sonal Patel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Sonal Patel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Sonal Patel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Sonal Patel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2023-01-17T14:51:58Z</dcterms:modified>
</cp:coreProperties>
</file>