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311d18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ee12fd2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46c6bf5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fc86f35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1e060d0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0ec2b18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79632dc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842217e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Yaser Abdallah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Yaser Abdallah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Yaser Abdallah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Yaser Abdallah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Yaser Abdallah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2023-01-17T14:51:05Z</dcterms:modified>
</cp:coreProperties>
</file>