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587d6df5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fb0511c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129467c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f5e2a4c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75374c0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92bd86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131b39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0c14d9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Paediatrics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Paediatrics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Paediatrics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Paediatrics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Paediatrics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2023-01-17T14:49:55Z</dcterms:modified>
</cp:coreProperties>
</file>