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f826a3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cbc2fa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99743c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80ae5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4b0220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a978e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f2d28c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bc454c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Aidan Tumaini Njau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Aidan Tumaini Njau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Aidan Tumaini Njau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Aidan Tumaini Njau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Aidan Tumaini Njau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2023-01-17T14:48:44Z</dcterms:modified>
</cp:coreProperties>
</file>