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c8c569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0175a5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a373f9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2a923f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4cfe9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f64718b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3d9620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2ab10a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Ally Mwanga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Ally Mwanga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Ally Mwanga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Ally Mwanga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Ally Mwanga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2023-01-17T14:49:01Z</dcterms:modified>
</cp:coreProperties>
</file>