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6c5b4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b20fe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7a4c4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74634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bab25b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f8213a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02e3fd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ce26bd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Athar Ali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Athar Ali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Athar Ali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Athar Ali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Athar Ali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2023-01-17T14:47:52Z</dcterms:modified>
</cp:coreProperties>
</file>