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24123f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04657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665d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bcb656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3f65ab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730173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b8a6d9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4c613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Bryson Mcharo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Bryson Mcharo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Bryson Mcharo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Bryson Mcharo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Bryson Mcharo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2023-01-17T14:47:32Z</dcterms:modified>
</cp:coreProperties>
</file>