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93520b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444d6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a52294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11c22f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b0753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7d46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f6768f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125144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Christopher Mwansasu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Christopher Mwansasu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Christopher Mwansasu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Christopher Mwansasu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Christopher Mwansasu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2023-01-17T14:48:26Z</dcterms:modified>
</cp:coreProperties>
</file>