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be7246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e51547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dba2fa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65d691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bb961b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f93641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2537e7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21e3e7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Elias Lymo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Elias Lymo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Elias Lymo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Elias Lymo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Elias Lymo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2023-01-17T14:45:58Z</dcterms:modified>
</cp:coreProperties>
</file>