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cca1e4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f78560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c50101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e686e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f7655d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65e61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bef402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8d757b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Enica Richard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Enica Richard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Enica Richard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Enica Richard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Enica Richard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2023-01-17T14:48:09Z</dcterms:modified>
</cp:coreProperties>
</file>