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ab82d1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38ac7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5862ea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ca0796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f2510b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0f6327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0483b8f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1591cc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Felix Mrita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Felix Mrita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Felix Mrita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Felix Mrita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Felix Mrita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2023-01-17T14:46:16Z</dcterms:modified>
</cp:coreProperties>
</file>