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9252d7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c9f412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b08554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473232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7702ee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f4e1b9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3d2d4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36267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Hussam Soomro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Hussam Soomro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Hussam Soomro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Hussam Soomro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Hussam Soomro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2023-01-17T14:46:52Z</dcterms:modified>
</cp:coreProperties>
</file>