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29158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98e4f1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a30aa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471429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e6511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19c7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a036b3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3d232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Julius Dinda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Julius Dinda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Julius Dinda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Julius Dinda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Julius Dinda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2023-01-17T14:49:19Z</dcterms:modified>
</cp:coreProperties>
</file>